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8D335E-C535-47CF-B762-1484ACB61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080880F-2834-4096-BF31-29921EE3C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C7F4D0-18D4-4533-BA0F-5FE82181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B56E1C-11F2-4623-B4E9-BF3CC9198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E3DDD5-6967-4557-93C2-EB4F84D57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272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01A1B0-4D4B-4137-932E-995DFC4D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07744F5-8CA0-4BE3-8697-856EFAA87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E833F0-F1E7-48B0-A4CA-A0489FDA3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628385-D59E-46C9-B252-339E10E14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467725-F34D-4479-A5E9-B9A45A2BE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278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99694EA-05A5-4F46-966C-9AB22B32C4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4A860F7-B5B2-4070-891D-AE82AA27A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4CA921-7D15-4E96-BF2A-4657CD00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1DA1A7-3121-48C4-B484-6BFF0C7A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840CAE-43B2-47E1-B33F-AA69FE883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906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06D238-63E9-42CA-AEE3-831B864F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05EBE1-FDD0-469C-BC86-407DD2F81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552315-9D7B-418E-B9CA-40648D46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FCB709-E689-4125-84CC-68165515B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6DA62B-0410-4943-9882-8C4F515F8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4870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32B49-F36E-463B-A6FF-00F76949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4764F6-1304-4225-9CB4-498EE6547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334F2C-4700-46EF-BE70-657C97CBE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DD0061-9901-4CF2-AD26-4D018100E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E0A667-0A34-43EA-99A0-D57CDE40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4528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66B39-6AA7-43EC-A8F6-CFB224173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EA00F0-1FC9-4A61-A1C5-1042D9A456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352E701-7547-4E68-868C-1D00134067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BBB8DE-5DE7-40FE-A663-0999EB36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04A034-4907-4235-A812-5A0B6E556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949658-AF12-4ABF-A78F-9A2EB4F4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2271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FA511-79C4-41BB-A55B-3AF06DEA1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1538FA-72F0-4B5C-9738-C8D1DB188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BFCC4B-1290-43F0-8C1B-F30E09EBA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0D7E908-7699-470F-947D-9601FCF60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1DC73E6-9E9A-4C8D-BB0C-1AC722EC86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90E8F02-D39F-4A95-9A39-C0A37CE3E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90C427-E9AC-47DD-8E20-5464D91BB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A463BB-DBA7-488A-A8E8-115F9B002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306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AF8EB-69B7-4643-B810-90D829E40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8CF23-3285-414D-98F5-F69856460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289374B-ADB9-4D1F-9B8B-22B7B086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8927976-46EC-42E6-963D-F6B1D101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62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05B4F-9A74-40A1-A684-32EEC1CE9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BDB98DC-1BD5-4072-AFC8-425453FC0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0817E0-522A-4E8A-9416-3048B1F09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59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293A63-24B8-4D22-B011-C63D729D6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6B21D3-82DC-4B2B-88C9-1349822B8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4A8DA6-02A5-4299-827B-C3F4CB851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687EE73-233E-42CB-BD89-6B6607EFB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424978-3DD8-40C1-A68B-32C1E1AF0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6204D3D-F14C-418A-9125-C721E16C9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5557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D21727-B738-4175-B71A-9530D9EC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6A89ACF-2C35-4892-8A71-B1D9207B7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8902D6-3FF1-40E0-8197-EE5767442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6F481F9-F231-4A4B-9D3E-F1EB7219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E86A18-8D4A-41D1-9EDC-E8F37C42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81B444-DF18-4061-B634-E111E0D81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288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0399874-052F-46CE-A4EE-0C35FEF7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88FA0A6-C5A6-4ECE-8307-FEBE44E11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C5A714-4E03-47A0-BD25-699983D555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4D7EA-0C1B-4825-B8FF-FB2B368B165F}" type="datetimeFigureOut">
              <a:rPr lang="de-DE" smtClean="0"/>
              <a:t>26.07.2018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CE8087-E4D2-4A08-8B18-60741B71C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BB8D1C-62F1-4945-8847-6AC73CFBB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01027-92BD-4E2F-8F7D-59F22FDC8E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89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EECEE95-7E68-4234-A514-27EB9E5E2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81" y="805831"/>
            <a:ext cx="3158907" cy="3179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7A9D723-EBE0-4CC1-9C1D-B0AF83D00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192" y="1202635"/>
            <a:ext cx="6438999" cy="495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1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5501959-2365-4233-A73D-6829DC091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659" y="426453"/>
            <a:ext cx="5464079" cy="485404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AF2846B-2792-430C-AB65-EEB34B583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738" y="1133061"/>
            <a:ext cx="4846616" cy="397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65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0EC0948-ABB6-485D-A9E0-C9173C705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44" y="787723"/>
            <a:ext cx="7073810" cy="567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27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B558EC0-78C3-496A-9069-EA2B96C5B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280" y="243840"/>
            <a:ext cx="9113727" cy="562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64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C36AF6A-D32D-41CD-9227-1F172765D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49" y="942135"/>
            <a:ext cx="2372006" cy="497373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CDCC642-807A-4A19-9794-5B7ED3D3F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3322" y="1713130"/>
            <a:ext cx="6533705" cy="374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146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3ABEBB97-117D-41A0-8E97-234D343D2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467" y="853440"/>
            <a:ext cx="5639223" cy="517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55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Anna</dc:creator>
  <cp:lastModifiedBy>Anna</cp:lastModifiedBy>
  <cp:revision>4</cp:revision>
  <dcterms:created xsi:type="dcterms:W3CDTF">2018-07-26T18:25:56Z</dcterms:created>
  <dcterms:modified xsi:type="dcterms:W3CDTF">2018-07-26T18:57:11Z</dcterms:modified>
</cp:coreProperties>
</file>

<file path=docProps/thumbnail.jpeg>
</file>